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57" r:id="rId3"/>
    <p:sldId id="263" r:id="rId4"/>
    <p:sldId id="265" r:id="rId5"/>
    <p:sldId id="266" r:id="rId6"/>
    <p:sldId id="267" r:id="rId7"/>
    <p:sldId id="268" r:id="rId8"/>
    <p:sldId id="269"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0" autoAdjust="0"/>
    <p:restoredTop sz="94660"/>
  </p:normalViewPr>
  <p:slideViewPr>
    <p:cSldViewPr snapToGrid="0">
      <p:cViewPr varScale="1">
        <p:scale>
          <a:sx n="79" d="100"/>
          <a:sy n="79" d="100"/>
        </p:scale>
        <p:origin x="1109" y="-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0.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2.bin"/><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3.bin"/><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4.bin"/><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5.bin"/><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6.bin"/><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2.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3.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4.bin"/><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5.bin"/><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6.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7.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8.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9.bin"/><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88825" cy="6866467"/>
          </a:xfrm>
        </p:grpSpPr>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3">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PE" dirty="0"/>
            </a:p>
          </p:txBody>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3">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PE" dirty="0"/>
            </a:p>
          </p:txBody>
        </p:sp>
        <p:sp>
          <p:nvSpPr>
            <p:cNvPr id="31" name="Isosceles Triangle 30"/>
            <p:cNvSpPr/>
            <p:nvPr/>
          </p:nvSpPr>
          <p:spPr>
            <a:xfrm>
              <a:off x="10371666" y="3589867"/>
              <a:ext cx="1817159" cy="3268133"/>
            </a:xfrm>
            <a:prstGeom prst="triangle">
              <a:avLst>
                <a:gd name="adj" fmla="val 100000"/>
              </a:avLst>
            </a:prstGeom>
            <a:solidFill>
              <a:schemeClr val="accent3">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458523" y="2969726"/>
            <a:ext cx="7863944"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27" y="4916032"/>
            <a:ext cx="7766936" cy="819340"/>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028F740-287D-4AE9-B28C-8F2004D7E2F6}" type="datetimeFigureOut">
              <a:rPr lang="es-PE" smtClean="0"/>
              <a:t>11/01/2024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825F49-7A5A-454C-BC3E-7866788D0430}" type="slidenum">
              <a:rPr lang="es-PE" smtClean="0"/>
              <a:t>‹Nº›</a:t>
            </a:fld>
            <a:endParaRPr lang="es-PE"/>
          </a:p>
        </p:txBody>
      </p:sp>
      <p:graphicFrame>
        <p:nvGraphicFramePr>
          <p:cNvPr id="9" name="Objeto 8">
            <a:extLst>
              <a:ext uri="{FF2B5EF4-FFF2-40B4-BE49-F238E27FC236}">
                <a16:creationId xmlns:a16="http://schemas.microsoft.com/office/drawing/2014/main" id="{1B160621-96E3-4B68-4B53-7BC85DB0E4DC}"/>
              </a:ext>
            </a:extLst>
          </p:cNvPr>
          <p:cNvGraphicFramePr>
            <a:graphicFrameLocks noChangeAspect="1"/>
          </p:cNvGraphicFramePr>
          <p:nvPr>
            <p:extLst>
              <p:ext uri="{D42A27DB-BD31-4B8C-83A1-F6EECF244321}">
                <p14:modId xmlns:p14="http://schemas.microsoft.com/office/powerpoint/2010/main" val="282990149"/>
              </p:ext>
            </p:extLst>
          </p:nvPr>
        </p:nvGraphicFramePr>
        <p:xfrm>
          <a:off x="1945569" y="672179"/>
          <a:ext cx="6229186" cy="1888540"/>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9" name="Objeto 8">
                        <a:extLst>
                          <a:ext uri="{FF2B5EF4-FFF2-40B4-BE49-F238E27FC236}">
                            <a16:creationId xmlns:a16="http://schemas.microsoft.com/office/drawing/2014/main" id="{1B160621-96E3-4B68-4B53-7BC85DB0E4DC}"/>
                          </a:ext>
                        </a:extLst>
                      </p:cNvPr>
                      <p:cNvPicPr/>
                      <p:nvPr/>
                    </p:nvPicPr>
                    <p:blipFill>
                      <a:blip r:embed="rId3"/>
                      <a:stretch>
                        <a:fillRect/>
                      </a:stretch>
                    </p:blipFill>
                    <p:spPr>
                      <a:xfrm>
                        <a:off x="1945569" y="672179"/>
                        <a:ext cx="6229186" cy="1888540"/>
                      </a:xfrm>
                      <a:prstGeom prst="rect">
                        <a:avLst/>
                      </a:prstGeom>
                    </p:spPr>
                  </p:pic>
                </p:oleObj>
              </mc:Fallback>
            </mc:AlternateContent>
          </a:graphicData>
        </a:graphic>
      </p:graphicFrame>
    </p:spTree>
    <p:extLst>
      <p:ext uri="{BB962C8B-B14F-4D97-AF65-F5344CB8AC3E}">
        <p14:creationId xmlns:p14="http://schemas.microsoft.com/office/powerpoint/2010/main" val="410952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78598" y="2320498"/>
            <a:ext cx="8596668" cy="3942267"/>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028F740-287D-4AE9-B28C-8F2004D7E2F6}" type="datetimeFigureOut">
              <a:rPr lang="es-PE" smtClean="0"/>
              <a:t>11/01/2024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825F49-7A5A-454C-BC3E-7866788D0430}" type="slidenum">
              <a:rPr lang="es-PE" smtClean="0"/>
              <a:t>‹Nº›</a:t>
            </a:fld>
            <a:endParaRPr lang="es-PE"/>
          </a:p>
        </p:txBody>
      </p:sp>
      <p:sp>
        <p:nvSpPr>
          <p:cNvPr id="11" name="Title 1">
            <a:extLst>
              <a:ext uri="{FF2B5EF4-FFF2-40B4-BE49-F238E27FC236}">
                <a16:creationId xmlns:a16="http://schemas.microsoft.com/office/drawing/2014/main" id="{E2ED5B0F-4BB2-0AF3-08B8-E06C5D6F2BB7}"/>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2" name="Objeto 11">
            <a:extLst>
              <a:ext uri="{FF2B5EF4-FFF2-40B4-BE49-F238E27FC236}">
                <a16:creationId xmlns:a16="http://schemas.microsoft.com/office/drawing/2014/main" id="{B632A711-A462-B39C-8FB2-DB249E4D9F38}"/>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2" name="Objeto 11">
                        <a:extLst>
                          <a:ext uri="{FF2B5EF4-FFF2-40B4-BE49-F238E27FC236}">
                            <a16:creationId xmlns:a16="http://schemas.microsoft.com/office/drawing/2014/main" id="{B632A711-A462-B39C-8FB2-DB249E4D9F38}"/>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2122932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1423068" y="3205893"/>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028F740-287D-4AE9-B28C-8F2004D7E2F6}" type="datetimeFigureOut">
              <a:rPr lang="es-PE" smtClean="0"/>
              <a:t>11/01/2024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825F49-7A5A-454C-BC3E-7866788D0430}" type="slidenum">
              <a:rPr lang="es-PE" smtClean="0"/>
              <a:t>‹Nº›</a:t>
            </a:fld>
            <a:endParaRPr lang="es-PE"/>
          </a:p>
        </p:txBody>
      </p:sp>
      <p:sp>
        <p:nvSpPr>
          <p:cNvPr id="20" name="TextBox 19"/>
          <p:cNvSpPr txBox="1"/>
          <p:nvPr/>
        </p:nvSpPr>
        <p:spPr>
          <a:xfrm>
            <a:off x="455243" y="1381020"/>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9338010" y="215208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1" name="Title 1">
            <a:extLst>
              <a:ext uri="{FF2B5EF4-FFF2-40B4-BE49-F238E27FC236}">
                <a16:creationId xmlns:a16="http://schemas.microsoft.com/office/drawing/2014/main" id="{98C2A043-0222-A9FA-C1BF-331B8077E760}"/>
              </a:ext>
            </a:extLst>
          </p:cNvPr>
          <p:cNvSpPr>
            <a:spLocks noGrp="1"/>
          </p:cNvSpPr>
          <p:nvPr>
            <p:ph type="ctrTitle"/>
          </p:nvPr>
        </p:nvSpPr>
        <p:spPr>
          <a:xfrm>
            <a:off x="846670" y="1082766"/>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2" name="Objeto 11">
            <a:extLst>
              <a:ext uri="{FF2B5EF4-FFF2-40B4-BE49-F238E27FC236}">
                <a16:creationId xmlns:a16="http://schemas.microsoft.com/office/drawing/2014/main" id="{62E132E1-A2F1-2C98-266C-678AE22B9444}"/>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2" name="Objeto 11">
                        <a:extLst>
                          <a:ext uri="{FF2B5EF4-FFF2-40B4-BE49-F238E27FC236}">
                            <a16:creationId xmlns:a16="http://schemas.microsoft.com/office/drawing/2014/main" id="{62E132E1-A2F1-2C98-266C-678AE22B9444}"/>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2542658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7335" y="3118585"/>
            <a:ext cx="8596668" cy="2922777"/>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028F740-287D-4AE9-B28C-8F2004D7E2F6}" type="datetimeFigureOut">
              <a:rPr lang="es-PE" smtClean="0"/>
              <a:t>11/01/2024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825F49-7A5A-454C-BC3E-7866788D0430}" type="slidenum">
              <a:rPr lang="es-PE" smtClean="0"/>
              <a:t>‹Nº›</a:t>
            </a:fld>
            <a:endParaRPr lang="es-PE"/>
          </a:p>
        </p:txBody>
      </p:sp>
      <p:sp>
        <p:nvSpPr>
          <p:cNvPr id="11" name="Title 1">
            <a:extLst>
              <a:ext uri="{FF2B5EF4-FFF2-40B4-BE49-F238E27FC236}">
                <a16:creationId xmlns:a16="http://schemas.microsoft.com/office/drawing/2014/main" id="{3FC500C9-1629-D687-7EED-23CD0693E292}"/>
              </a:ext>
            </a:extLst>
          </p:cNvPr>
          <p:cNvSpPr>
            <a:spLocks noGrp="1"/>
          </p:cNvSpPr>
          <p:nvPr>
            <p:ph type="ctrTitle"/>
          </p:nvPr>
        </p:nvSpPr>
        <p:spPr>
          <a:xfrm>
            <a:off x="677335" y="1420780"/>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2" name="Objeto 11">
            <a:extLst>
              <a:ext uri="{FF2B5EF4-FFF2-40B4-BE49-F238E27FC236}">
                <a16:creationId xmlns:a16="http://schemas.microsoft.com/office/drawing/2014/main" id="{159C605D-9412-405A-4623-7420E375E8AC}"/>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2" name="Objeto 11">
                        <a:extLst>
                          <a:ext uri="{FF2B5EF4-FFF2-40B4-BE49-F238E27FC236}">
                            <a16:creationId xmlns:a16="http://schemas.microsoft.com/office/drawing/2014/main" id="{159C605D-9412-405A-4623-7420E375E8AC}"/>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873967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677333" y="2568395"/>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3150606"/>
            <a:ext cx="8596668" cy="2890756"/>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028F740-287D-4AE9-B28C-8F2004D7E2F6}" type="datetimeFigureOut">
              <a:rPr lang="es-PE" smtClean="0"/>
              <a:t>11/01/2024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825F49-7A5A-454C-BC3E-7866788D0430}" type="slidenum">
              <a:rPr lang="es-PE" smtClean="0"/>
              <a:t>‹Nº›</a:t>
            </a:fld>
            <a:endParaRPr lang="es-PE"/>
          </a:p>
        </p:txBody>
      </p:sp>
      <p:sp>
        <p:nvSpPr>
          <p:cNvPr id="24" name="TextBox 23"/>
          <p:cNvSpPr txBox="1"/>
          <p:nvPr/>
        </p:nvSpPr>
        <p:spPr>
          <a:xfrm>
            <a:off x="372533" y="107511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274002" y="1750790"/>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1" name="Title 1">
            <a:extLst>
              <a:ext uri="{FF2B5EF4-FFF2-40B4-BE49-F238E27FC236}">
                <a16:creationId xmlns:a16="http://schemas.microsoft.com/office/drawing/2014/main" id="{A9FF9770-6F0C-546C-1095-3E0F6E79954C}"/>
              </a:ext>
            </a:extLst>
          </p:cNvPr>
          <p:cNvSpPr>
            <a:spLocks noGrp="1"/>
          </p:cNvSpPr>
          <p:nvPr>
            <p:ph type="ctrTitle"/>
          </p:nvPr>
        </p:nvSpPr>
        <p:spPr>
          <a:xfrm>
            <a:off x="754253" y="738463"/>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2" name="Objeto 11">
            <a:extLst>
              <a:ext uri="{FF2B5EF4-FFF2-40B4-BE49-F238E27FC236}">
                <a16:creationId xmlns:a16="http://schemas.microsoft.com/office/drawing/2014/main" id="{D2AE0692-ACBC-178E-561C-B1771EB259BD}"/>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2" name="Objeto 11">
                        <a:extLst>
                          <a:ext uri="{FF2B5EF4-FFF2-40B4-BE49-F238E27FC236}">
                            <a16:creationId xmlns:a16="http://schemas.microsoft.com/office/drawing/2014/main" id="{D2AE0692-ACBC-178E-561C-B1771EB259BD}"/>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78372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778597" y="2420421"/>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778598" y="3255995"/>
            <a:ext cx="8596668" cy="2355238"/>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028F740-287D-4AE9-B28C-8F2004D7E2F6}" type="datetimeFigureOut">
              <a:rPr lang="es-PE" smtClean="0"/>
              <a:t>11/01/2024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825F49-7A5A-454C-BC3E-7866788D0430}" type="slidenum">
              <a:rPr lang="es-PE" smtClean="0"/>
              <a:t>‹Nº›</a:t>
            </a:fld>
            <a:endParaRPr lang="es-PE"/>
          </a:p>
        </p:txBody>
      </p:sp>
      <p:sp>
        <p:nvSpPr>
          <p:cNvPr id="11" name="Title 1">
            <a:extLst>
              <a:ext uri="{FF2B5EF4-FFF2-40B4-BE49-F238E27FC236}">
                <a16:creationId xmlns:a16="http://schemas.microsoft.com/office/drawing/2014/main" id="{02642C33-940C-7834-8087-B8C94C0C200F}"/>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2" name="Objeto 11">
            <a:extLst>
              <a:ext uri="{FF2B5EF4-FFF2-40B4-BE49-F238E27FC236}">
                <a16:creationId xmlns:a16="http://schemas.microsoft.com/office/drawing/2014/main" id="{EA3BD5B1-F849-74B6-BB1F-820781CD7D5C}"/>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2" name="Objeto 11">
                        <a:extLst>
                          <a:ext uri="{FF2B5EF4-FFF2-40B4-BE49-F238E27FC236}">
                            <a16:creationId xmlns:a16="http://schemas.microsoft.com/office/drawing/2014/main" id="{EA3BD5B1-F849-74B6-BB1F-820781CD7D5C}"/>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3587150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ítulo y texto vertical">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778598" y="2233061"/>
            <a:ext cx="9035027" cy="41762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028F740-287D-4AE9-B28C-8F2004D7E2F6}" type="datetimeFigureOut">
              <a:rPr lang="es-PE" smtClean="0"/>
              <a:t>11/01/2024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825F49-7A5A-454C-BC3E-7866788D0430}" type="slidenum">
              <a:rPr lang="es-PE" smtClean="0"/>
              <a:t>‹Nº›</a:t>
            </a:fld>
            <a:endParaRPr lang="es-PE"/>
          </a:p>
        </p:txBody>
      </p:sp>
      <p:sp>
        <p:nvSpPr>
          <p:cNvPr id="11" name="Title 1">
            <a:extLst>
              <a:ext uri="{FF2B5EF4-FFF2-40B4-BE49-F238E27FC236}">
                <a16:creationId xmlns:a16="http://schemas.microsoft.com/office/drawing/2014/main" id="{CA7696EF-23D6-27D2-6697-F4F63A95FA04}"/>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2" name="Objeto 11">
            <a:extLst>
              <a:ext uri="{FF2B5EF4-FFF2-40B4-BE49-F238E27FC236}">
                <a16:creationId xmlns:a16="http://schemas.microsoft.com/office/drawing/2014/main" id="{C75E96C0-5334-6F4A-7C89-DD2CD574223A}"/>
              </a:ext>
            </a:extLst>
          </p:cNvPr>
          <p:cNvGraphicFramePr>
            <a:graphicFrameLocks noChangeAspect="1"/>
          </p:cNvGraphicFramePr>
          <p:nvPr>
            <p:extLst>
              <p:ext uri="{D42A27DB-BD31-4B8C-83A1-F6EECF244321}">
                <p14:modId xmlns:p14="http://schemas.microsoft.com/office/powerpoint/2010/main" val="2542678547"/>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2" name="Objeto 11">
                        <a:extLst>
                          <a:ext uri="{FF2B5EF4-FFF2-40B4-BE49-F238E27FC236}">
                            <a16:creationId xmlns:a16="http://schemas.microsoft.com/office/drawing/2014/main" id="{C75E96C0-5334-6F4A-7C89-DD2CD574223A}"/>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1214730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22438" y="2142911"/>
            <a:ext cx="1735448" cy="4141649"/>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2142911"/>
            <a:ext cx="7060150" cy="414164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028F740-287D-4AE9-B28C-8F2004D7E2F6}" type="datetimeFigureOut">
              <a:rPr lang="es-PE" smtClean="0"/>
              <a:t>11/01/2024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825F49-7A5A-454C-BC3E-7866788D0430}" type="slidenum">
              <a:rPr lang="es-PE" smtClean="0"/>
              <a:t>‹Nº›</a:t>
            </a:fld>
            <a:endParaRPr lang="es-PE"/>
          </a:p>
        </p:txBody>
      </p:sp>
      <p:sp>
        <p:nvSpPr>
          <p:cNvPr id="11" name="Title 1">
            <a:extLst>
              <a:ext uri="{FF2B5EF4-FFF2-40B4-BE49-F238E27FC236}">
                <a16:creationId xmlns:a16="http://schemas.microsoft.com/office/drawing/2014/main" id="{61AA16EC-23D6-DF1D-8367-D7094F0B8219}"/>
              </a:ext>
            </a:extLst>
          </p:cNvPr>
          <p:cNvSpPr txBox="1">
            <a:spLocks/>
          </p:cNvSpPr>
          <p:nvPr/>
        </p:nvSpPr>
        <p:spPr>
          <a:xfrm>
            <a:off x="778598" y="737387"/>
            <a:ext cx="8634053" cy="1361708"/>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dirty="0"/>
              <a:t>Haga clic para modificar el estilo de título del patrón</a:t>
            </a:r>
            <a:endParaRPr lang="en-US" dirty="0"/>
          </a:p>
        </p:txBody>
      </p:sp>
      <p:graphicFrame>
        <p:nvGraphicFramePr>
          <p:cNvPr id="15" name="Objeto 14">
            <a:extLst>
              <a:ext uri="{FF2B5EF4-FFF2-40B4-BE49-F238E27FC236}">
                <a16:creationId xmlns:a16="http://schemas.microsoft.com/office/drawing/2014/main" id="{271497C6-9111-F4EC-9AD1-0763B5723868}"/>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5" name="Objeto 14">
                        <a:extLst>
                          <a:ext uri="{FF2B5EF4-FFF2-40B4-BE49-F238E27FC236}">
                            <a16:creationId xmlns:a16="http://schemas.microsoft.com/office/drawing/2014/main" id="{271497C6-9111-F4EC-9AD1-0763B5723868}"/>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328248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598" y="2204184"/>
            <a:ext cx="9035027" cy="37890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028F740-287D-4AE9-B28C-8F2004D7E2F6}" type="datetimeFigureOut">
              <a:rPr lang="es-PE" smtClean="0"/>
              <a:t>11/01/2024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825F49-7A5A-454C-BC3E-7866788D0430}" type="slidenum">
              <a:rPr lang="es-PE" smtClean="0"/>
              <a:t>‹Nº›</a:t>
            </a:fld>
            <a:endParaRPr lang="es-PE"/>
          </a:p>
        </p:txBody>
      </p:sp>
      <p:sp>
        <p:nvSpPr>
          <p:cNvPr id="7" name="Title 1">
            <a:extLst>
              <a:ext uri="{FF2B5EF4-FFF2-40B4-BE49-F238E27FC236}">
                <a16:creationId xmlns:a16="http://schemas.microsoft.com/office/drawing/2014/main" id="{0440B875-9A98-5F57-434A-BA49AF1172DC}"/>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6" name="Objeto 15">
            <a:extLst>
              <a:ext uri="{FF2B5EF4-FFF2-40B4-BE49-F238E27FC236}">
                <a16:creationId xmlns:a16="http://schemas.microsoft.com/office/drawing/2014/main" id="{CE83EF19-BBC1-81A0-33D6-90F5B031E6B9}"/>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6" name="Objeto 15">
                        <a:extLst>
                          <a:ext uri="{FF2B5EF4-FFF2-40B4-BE49-F238E27FC236}">
                            <a16:creationId xmlns:a16="http://schemas.microsoft.com/office/drawing/2014/main" id="{CE83EF19-BBC1-81A0-33D6-90F5B031E6B9}"/>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244675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cabezado de sec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78598" y="2144922"/>
            <a:ext cx="8596668" cy="3703903"/>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028F740-287D-4AE9-B28C-8F2004D7E2F6}" type="datetimeFigureOut">
              <a:rPr lang="es-PE" smtClean="0"/>
              <a:t>11/01/2024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E825F49-7A5A-454C-BC3E-7866788D0430}" type="slidenum">
              <a:rPr lang="es-PE" smtClean="0"/>
              <a:t>‹Nº›</a:t>
            </a:fld>
            <a:endParaRPr lang="es-PE"/>
          </a:p>
        </p:txBody>
      </p:sp>
      <p:sp>
        <p:nvSpPr>
          <p:cNvPr id="11" name="Title 1">
            <a:extLst>
              <a:ext uri="{FF2B5EF4-FFF2-40B4-BE49-F238E27FC236}">
                <a16:creationId xmlns:a16="http://schemas.microsoft.com/office/drawing/2014/main" id="{69722CCB-08BF-BD59-9AF1-149614BF4695}"/>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2" name="Objeto 11">
            <a:extLst>
              <a:ext uri="{FF2B5EF4-FFF2-40B4-BE49-F238E27FC236}">
                <a16:creationId xmlns:a16="http://schemas.microsoft.com/office/drawing/2014/main" id="{09789A87-3DC0-D1E7-8F3B-A8E96AF0F750}"/>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2" name="Objeto 11">
                        <a:extLst>
                          <a:ext uri="{FF2B5EF4-FFF2-40B4-BE49-F238E27FC236}">
                            <a16:creationId xmlns:a16="http://schemas.microsoft.com/office/drawing/2014/main" id="{09789A87-3DC0-D1E7-8F3B-A8E96AF0F750}"/>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81097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028F740-287D-4AE9-B28C-8F2004D7E2F6}" type="datetimeFigureOut">
              <a:rPr lang="es-PE" smtClean="0"/>
              <a:t>11/01/2024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9E825F49-7A5A-454C-BC3E-7866788D0430}" type="slidenum">
              <a:rPr lang="es-PE" smtClean="0"/>
              <a:t>‹Nº›</a:t>
            </a:fld>
            <a:endParaRPr lang="es-PE"/>
          </a:p>
        </p:txBody>
      </p:sp>
      <p:sp>
        <p:nvSpPr>
          <p:cNvPr id="12" name="Title 1">
            <a:extLst>
              <a:ext uri="{FF2B5EF4-FFF2-40B4-BE49-F238E27FC236}">
                <a16:creationId xmlns:a16="http://schemas.microsoft.com/office/drawing/2014/main" id="{7CFFC2D6-1437-873D-6926-2C4B0C18EB82}"/>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3" name="Objeto 12">
            <a:extLst>
              <a:ext uri="{FF2B5EF4-FFF2-40B4-BE49-F238E27FC236}">
                <a16:creationId xmlns:a16="http://schemas.microsoft.com/office/drawing/2014/main" id="{84D356C3-1CA4-FD1D-B944-CCEA55CB81BF}"/>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3" name="Objeto 12">
                        <a:extLst>
                          <a:ext uri="{FF2B5EF4-FFF2-40B4-BE49-F238E27FC236}">
                            <a16:creationId xmlns:a16="http://schemas.microsoft.com/office/drawing/2014/main" id="{84D356C3-1CA4-FD1D-B944-CCEA55CB81BF}"/>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1834435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78598" y="2267657"/>
            <a:ext cx="4185623" cy="5762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778598" y="2843919"/>
            <a:ext cx="4185623" cy="3304117"/>
          </a:xfrm>
        </p:spPr>
        <p:txBody>
          <a:bodyPr>
            <a:normAutofit/>
          </a:bodyPr>
          <a:lstStyle>
            <a:lvl1pPr>
              <a:defRPr sz="1800"/>
            </a:lvl1pPr>
            <a:lvl2pPr>
              <a:defRPr sz="1600"/>
            </a:lvl2pPr>
            <a:lvl3pPr>
              <a:defRPr sz="1400"/>
            </a:lvl3pPr>
            <a:lvl4pPr>
              <a:defRPr sz="1200"/>
            </a:lvl4pPr>
            <a:lvl5pPr>
              <a:defRPr sz="12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91236" y="2267657"/>
            <a:ext cx="4185618" cy="5762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191237" y="2843919"/>
            <a:ext cx="4185617" cy="3304117"/>
          </a:xfrm>
        </p:spPr>
        <p:txBody>
          <a:bodyPr>
            <a:normAutofit/>
          </a:bodyPr>
          <a:lstStyle>
            <a:lvl1pPr>
              <a:defRPr sz="1800"/>
            </a:lvl1pPr>
            <a:lvl2pPr>
              <a:defRPr sz="1600"/>
            </a:lvl2pPr>
            <a:lvl3pPr>
              <a:defRPr sz="1400"/>
            </a:lvl3pPr>
            <a:lvl4pPr>
              <a:defRPr sz="1200"/>
            </a:lvl4pPr>
            <a:lvl5pPr>
              <a:defRPr sz="12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028F740-287D-4AE9-B28C-8F2004D7E2F6}" type="datetimeFigureOut">
              <a:rPr lang="es-PE" smtClean="0"/>
              <a:t>11/01/2024</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9E825F49-7A5A-454C-BC3E-7866788D0430}" type="slidenum">
              <a:rPr lang="es-PE" smtClean="0"/>
              <a:t>‹Nº›</a:t>
            </a:fld>
            <a:endParaRPr lang="es-PE"/>
          </a:p>
        </p:txBody>
      </p:sp>
      <p:sp>
        <p:nvSpPr>
          <p:cNvPr id="14" name="Title 1">
            <a:extLst>
              <a:ext uri="{FF2B5EF4-FFF2-40B4-BE49-F238E27FC236}">
                <a16:creationId xmlns:a16="http://schemas.microsoft.com/office/drawing/2014/main" id="{863CDBEC-243C-4762-AA2A-6A4A833F1298}"/>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5" name="Objeto 14">
            <a:extLst>
              <a:ext uri="{FF2B5EF4-FFF2-40B4-BE49-F238E27FC236}">
                <a16:creationId xmlns:a16="http://schemas.microsoft.com/office/drawing/2014/main" id="{7DB140C6-264A-BD69-2E3A-D3A493405F31}"/>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5" name="Objeto 14">
                        <a:extLst>
                          <a:ext uri="{FF2B5EF4-FFF2-40B4-BE49-F238E27FC236}">
                            <a16:creationId xmlns:a16="http://schemas.microsoft.com/office/drawing/2014/main" id="{7DB140C6-264A-BD69-2E3A-D3A493405F31}"/>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224021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28F740-287D-4AE9-B28C-8F2004D7E2F6}" type="datetimeFigureOut">
              <a:rPr lang="es-PE" smtClean="0"/>
              <a:t>11/01/2024</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9E825F49-7A5A-454C-BC3E-7866788D0430}" type="slidenum">
              <a:rPr lang="es-PE" smtClean="0"/>
              <a:t>‹Nº›</a:t>
            </a:fld>
            <a:endParaRPr lang="es-PE"/>
          </a:p>
        </p:txBody>
      </p:sp>
      <p:sp>
        <p:nvSpPr>
          <p:cNvPr id="10" name="Title 1">
            <a:extLst>
              <a:ext uri="{FF2B5EF4-FFF2-40B4-BE49-F238E27FC236}">
                <a16:creationId xmlns:a16="http://schemas.microsoft.com/office/drawing/2014/main" id="{30D717E6-C64F-FF85-17F9-A24EE1A4A469}"/>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1" name="Objeto 10">
            <a:extLst>
              <a:ext uri="{FF2B5EF4-FFF2-40B4-BE49-F238E27FC236}">
                <a16:creationId xmlns:a16="http://schemas.microsoft.com/office/drawing/2014/main" id="{17ED3740-D980-E5DE-2037-26F7EB96E4C3}"/>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1" name="Objeto 10">
                        <a:extLst>
                          <a:ext uri="{FF2B5EF4-FFF2-40B4-BE49-F238E27FC236}">
                            <a16:creationId xmlns:a16="http://schemas.microsoft.com/office/drawing/2014/main" id="{17ED3740-D980-E5DE-2037-26F7EB96E4C3}"/>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408710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8F740-287D-4AE9-B28C-8F2004D7E2F6}" type="datetimeFigureOut">
              <a:rPr lang="es-PE" smtClean="0"/>
              <a:t>11/01/2024</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9E825F49-7A5A-454C-BC3E-7866788D0430}" type="slidenum">
              <a:rPr lang="es-PE" smtClean="0"/>
              <a:t>‹Nº›</a:t>
            </a:fld>
            <a:endParaRPr lang="es-PE"/>
          </a:p>
        </p:txBody>
      </p:sp>
      <p:sp>
        <p:nvSpPr>
          <p:cNvPr id="9" name="Title 1">
            <a:extLst>
              <a:ext uri="{FF2B5EF4-FFF2-40B4-BE49-F238E27FC236}">
                <a16:creationId xmlns:a16="http://schemas.microsoft.com/office/drawing/2014/main" id="{FFFB148B-52E5-8E9D-8808-79E95D74FBBD}"/>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0" name="Objeto 9">
            <a:extLst>
              <a:ext uri="{FF2B5EF4-FFF2-40B4-BE49-F238E27FC236}">
                <a16:creationId xmlns:a16="http://schemas.microsoft.com/office/drawing/2014/main" id="{A2DE81C4-2932-042A-9745-BB6D13EE71A7}"/>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0" name="Objeto 9">
                        <a:extLst>
                          <a:ext uri="{FF2B5EF4-FFF2-40B4-BE49-F238E27FC236}">
                            <a16:creationId xmlns:a16="http://schemas.microsoft.com/office/drawing/2014/main" id="{A2DE81C4-2932-042A-9745-BB6D13EE71A7}"/>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303443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725" y="2320498"/>
            <a:ext cx="4513541" cy="3942266"/>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78598" y="2320498"/>
            <a:ext cx="3854528" cy="3942266"/>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028F740-287D-4AE9-B28C-8F2004D7E2F6}" type="datetimeFigureOut">
              <a:rPr lang="es-PE" smtClean="0"/>
              <a:t>11/01/2024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9E825F49-7A5A-454C-BC3E-7866788D0430}" type="slidenum">
              <a:rPr lang="es-PE" smtClean="0"/>
              <a:t>‹Nº›</a:t>
            </a:fld>
            <a:endParaRPr lang="es-PE"/>
          </a:p>
        </p:txBody>
      </p:sp>
      <p:sp>
        <p:nvSpPr>
          <p:cNvPr id="12" name="Title 1">
            <a:extLst>
              <a:ext uri="{FF2B5EF4-FFF2-40B4-BE49-F238E27FC236}">
                <a16:creationId xmlns:a16="http://schemas.microsoft.com/office/drawing/2014/main" id="{E79CF90D-D0F4-6A78-5349-5FCC5E48CBC7}"/>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3" name="Objeto 12">
            <a:extLst>
              <a:ext uri="{FF2B5EF4-FFF2-40B4-BE49-F238E27FC236}">
                <a16:creationId xmlns:a16="http://schemas.microsoft.com/office/drawing/2014/main" id="{5D4EC36E-B29A-123E-6723-B5A204637293}"/>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3" name="Objeto 12">
                        <a:extLst>
                          <a:ext uri="{FF2B5EF4-FFF2-40B4-BE49-F238E27FC236}">
                            <a16:creationId xmlns:a16="http://schemas.microsoft.com/office/drawing/2014/main" id="{5D4EC36E-B29A-123E-6723-B5A204637293}"/>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89804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778598" y="2292410"/>
            <a:ext cx="8596668" cy="304322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78598" y="5560653"/>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028F740-287D-4AE9-B28C-8F2004D7E2F6}" type="datetimeFigureOut">
              <a:rPr lang="es-PE" smtClean="0"/>
              <a:t>11/01/2024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9E825F49-7A5A-454C-BC3E-7866788D0430}" type="slidenum">
              <a:rPr lang="es-PE" smtClean="0"/>
              <a:t>‹Nº›</a:t>
            </a:fld>
            <a:endParaRPr lang="es-PE"/>
          </a:p>
        </p:txBody>
      </p:sp>
      <p:sp>
        <p:nvSpPr>
          <p:cNvPr id="12" name="Title 1">
            <a:extLst>
              <a:ext uri="{FF2B5EF4-FFF2-40B4-BE49-F238E27FC236}">
                <a16:creationId xmlns:a16="http://schemas.microsoft.com/office/drawing/2014/main" id="{8F0318FC-2730-4B48-8F09-1598EC838E10}"/>
              </a:ext>
            </a:extLst>
          </p:cNvPr>
          <p:cNvSpPr>
            <a:spLocks noGrp="1"/>
          </p:cNvSpPr>
          <p:nvPr>
            <p:ph type="ctrTitle"/>
          </p:nvPr>
        </p:nvSpPr>
        <p:spPr>
          <a:xfrm>
            <a:off x="778598" y="737387"/>
            <a:ext cx="8634053" cy="1361708"/>
          </a:xfrm>
        </p:spPr>
        <p:txBody>
          <a:bodyPr anchor="b">
            <a:noAutofit/>
          </a:bodyPr>
          <a:lstStyle>
            <a:lvl1pPr algn="ctr">
              <a:defRPr sz="4000" b="1">
                <a:solidFill>
                  <a:schemeClr val="accent1"/>
                </a:solidFill>
              </a:defRPr>
            </a:lvl1pPr>
          </a:lstStyle>
          <a:p>
            <a:r>
              <a:rPr lang="es-ES"/>
              <a:t>Haga clic para modificar el estilo de título del patrón</a:t>
            </a:r>
            <a:endParaRPr lang="en-US" dirty="0"/>
          </a:p>
        </p:txBody>
      </p:sp>
      <p:graphicFrame>
        <p:nvGraphicFramePr>
          <p:cNvPr id="13" name="Objeto 12">
            <a:extLst>
              <a:ext uri="{FF2B5EF4-FFF2-40B4-BE49-F238E27FC236}">
                <a16:creationId xmlns:a16="http://schemas.microsoft.com/office/drawing/2014/main" id="{C360A9B7-F6A8-A289-6530-C929BA4E05D3}"/>
              </a:ext>
            </a:extLst>
          </p:cNvPr>
          <p:cNvGraphicFramePr>
            <a:graphicFrameLocks noChangeAspect="1"/>
          </p:cNvGraphicFramePr>
          <p:nvPr>
            <p:extLst>
              <p:ext uri="{D42A27DB-BD31-4B8C-83A1-F6EECF244321}">
                <p14:modId xmlns:p14="http://schemas.microsoft.com/office/powerpoint/2010/main" val="2971862955"/>
              </p:ext>
            </p:extLst>
          </p:nvPr>
        </p:nvGraphicFramePr>
        <p:xfrm>
          <a:off x="109848" y="94735"/>
          <a:ext cx="2334969" cy="707907"/>
        </p:xfrm>
        <a:graphic>
          <a:graphicData uri="http://schemas.openxmlformats.org/presentationml/2006/ole">
            <mc:AlternateContent xmlns:mc="http://schemas.openxmlformats.org/markup-compatibility/2006">
              <mc:Choice xmlns:v="urn:schemas-microsoft-com:vml" Requires="v">
                <p:oleObj name="CorelDRAW Essentials" r:id="rId2" imgW="11545273" imgH="3500421" progId="CorelDRAWEssentials.Graphic.23">
                  <p:embed/>
                </p:oleObj>
              </mc:Choice>
              <mc:Fallback>
                <p:oleObj name="CorelDRAW Essentials" r:id="rId2" imgW="11545273" imgH="3500421" progId="CorelDRAWEssentials.Graphic.23">
                  <p:embed/>
                  <p:pic>
                    <p:nvPicPr>
                      <p:cNvPr id="13" name="Objeto 12">
                        <a:extLst>
                          <a:ext uri="{FF2B5EF4-FFF2-40B4-BE49-F238E27FC236}">
                            <a16:creationId xmlns:a16="http://schemas.microsoft.com/office/drawing/2014/main" id="{C360A9B7-F6A8-A289-6530-C929BA4E05D3}"/>
                          </a:ext>
                        </a:extLst>
                      </p:cNvPr>
                      <p:cNvPicPr/>
                      <p:nvPr/>
                    </p:nvPicPr>
                    <p:blipFill>
                      <a:blip r:embed="rId3"/>
                      <a:stretch>
                        <a:fillRect/>
                      </a:stretch>
                    </p:blipFill>
                    <p:spPr>
                      <a:xfrm>
                        <a:off x="109848" y="94735"/>
                        <a:ext cx="2334969" cy="707907"/>
                      </a:xfrm>
                      <a:prstGeom prst="rect">
                        <a:avLst/>
                      </a:prstGeom>
                    </p:spPr>
                  </p:pic>
                </p:oleObj>
              </mc:Fallback>
            </mc:AlternateContent>
          </a:graphicData>
        </a:graphic>
      </p:graphicFrame>
    </p:spTree>
    <p:extLst>
      <p:ext uri="{BB962C8B-B14F-4D97-AF65-F5344CB8AC3E}">
        <p14:creationId xmlns:p14="http://schemas.microsoft.com/office/powerpoint/2010/main" val="2509588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63000"/>
            <a:lum/>
          </a:blip>
          <a:srcRect/>
          <a:stretch>
            <a:fillRect l="-7000" t="-60000" b="-68000"/>
          </a:stretch>
        </a:blipFill>
        <a:effectLst/>
      </p:bgPr>
    </p:bg>
    <p:spTree>
      <p:nvGrpSpPr>
        <p:cNvPr id="1" name=""/>
        <p:cNvGrpSpPr/>
        <p:nvPr/>
      </p:nvGrpSpPr>
      <p:grpSpPr>
        <a:xfrm>
          <a:off x="0" y="0"/>
          <a:ext cx="0" cy="0"/>
          <a:chOff x="0" y="0"/>
          <a:chExt cx="0" cy="0"/>
        </a:xfrm>
      </p:grpSpPr>
      <p:sp>
        <p:nvSpPr>
          <p:cNvPr id="19" name="Rectangle 23">
            <a:extLst>
              <a:ext uri="{FF2B5EF4-FFF2-40B4-BE49-F238E27FC236}">
                <a16:creationId xmlns:a16="http://schemas.microsoft.com/office/drawing/2014/main" id="{0FA2AE62-A197-5403-4668-1A987BB37021}"/>
              </a:ext>
            </a:extLst>
          </p:cNvPr>
          <p:cNvSpPr/>
          <p:nvPr/>
        </p:nvSpPr>
        <p:spPr>
          <a:xfrm rot="16200000" flipV="1">
            <a:off x="5629173" y="-5629175"/>
            <a:ext cx="933650" cy="12192001"/>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bg1">
              <a:alpha val="3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3">
            <a:extLst>
              <a:ext uri="{FF2B5EF4-FFF2-40B4-BE49-F238E27FC236}">
                <a16:creationId xmlns:a16="http://schemas.microsoft.com/office/drawing/2014/main" id="{726AE3F3-9027-4472-94C3-EBE350CB5043}"/>
              </a:ext>
            </a:extLst>
          </p:cNvPr>
          <p:cNvSpPr/>
          <p:nvPr/>
        </p:nvSpPr>
        <p:spPr>
          <a:xfrm flipH="1" flipV="1">
            <a:off x="3173" y="-2"/>
            <a:ext cx="3211664" cy="6849293"/>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bg1">
              <a:alpha val="37000"/>
            </a:schemeClr>
          </a:solidFill>
          <a:ln>
            <a:noFill/>
          </a:ln>
          <a:effectLst/>
        </p:spPr>
        <p:style>
          <a:lnRef idx="1">
            <a:schemeClr val="accent1"/>
          </a:lnRef>
          <a:fillRef idx="3">
            <a:schemeClr val="accent1"/>
          </a:fillRef>
          <a:effectRef idx="2">
            <a:schemeClr val="accent1"/>
          </a:effectRef>
          <a:fontRef idx="minor">
            <a:schemeClr val="lt1"/>
          </a:fontRef>
        </p:style>
      </p:sp>
      <p:grpSp>
        <p:nvGrpSpPr>
          <p:cNvPr id="7" name="Group 6"/>
          <p:cNvGrpSpPr/>
          <p:nvPr/>
        </p:nvGrpSpPr>
        <p:grpSpPr>
          <a:xfrm>
            <a:off x="0" y="-8467"/>
            <a:ext cx="12192000" cy="7027334"/>
            <a:chOff x="0" y="-8467"/>
            <a:chExt cx="12192000" cy="7027334"/>
          </a:xfrm>
        </p:grpSpPr>
        <p:cxnSp>
          <p:nvCxnSpPr>
            <p:cNvPr id="21" name="Straight Connector 20"/>
            <p:cNvCxnSpPr>
              <a:cxnSpLocks/>
            </p:cNvCxnSpPr>
            <p:nvPr/>
          </p:nvCxnSpPr>
          <p:spPr>
            <a:xfrm flipH="1">
              <a:off x="9178301" y="-8467"/>
              <a:ext cx="2059289" cy="689210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9619328" y="160867"/>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PE" dirty="0"/>
            </a:p>
          </p:txBody>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2">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PE" dirty="0"/>
            </a:p>
          </p:txBody>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2" name="Rectángulo 11">
            <a:extLst>
              <a:ext uri="{FF2B5EF4-FFF2-40B4-BE49-F238E27FC236}">
                <a16:creationId xmlns:a16="http://schemas.microsoft.com/office/drawing/2014/main" id="{F945962D-4504-4F6F-E1F3-D52287702F56}"/>
              </a:ext>
            </a:extLst>
          </p:cNvPr>
          <p:cNvSpPr/>
          <p:nvPr/>
        </p:nvSpPr>
        <p:spPr>
          <a:xfrm>
            <a:off x="-1" y="6518510"/>
            <a:ext cx="12192001" cy="365125"/>
          </a:xfrm>
          <a:prstGeom prst="rect">
            <a:avLst/>
          </a:prstGeom>
          <a:solidFill>
            <a:schemeClr val="accent1">
              <a:alpha val="83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 name="Title Placeholder 1"/>
          <p:cNvSpPr>
            <a:spLocks noGrp="1"/>
          </p:cNvSpPr>
          <p:nvPr>
            <p:ph type="title"/>
          </p:nvPr>
        </p:nvSpPr>
        <p:spPr>
          <a:xfrm>
            <a:off x="1216957" y="1654440"/>
            <a:ext cx="8596668" cy="1320800"/>
          </a:xfrm>
          <a:prstGeom prst="rect">
            <a:avLst/>
          </a:prstGeom>
        </p:spPr>
        <p:txBody>
          <a:bodyPr vert="horz" lIns="91440" tIns="45720" rIns="91440" bIns="45720" rtlCol="0" anchor="t">
            <a:norm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1216957" y="3255400"/>
            <a:ext cx="8596668" cy="2737841"/>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2"/>
          </p:nvPr>
        </p:nvSpPr>
        <p:spPr>
          <a:xfrm>
            <a:off x="11237590" y="6484169"/>
            <a:ext cx="911939" cy="365125"/>
          </a:xfrm>
          <a:prstGeom prst="rect">
            <a:avLst/>
          </a:prstGeom>
        </p:spPr>
        <p:txBody>
          <a:bodyPr vert="horz" lIns="91440" tIns="45720" rIns="91440" bIns="45720" rtlCol="0" anchor="ctr"/>
          <a:lstStyle>
            <a:lvl1pPr algn="r">
              <a:defRPr sz="900">
                <a:solidFill>
                  <a:schemeClr val="bg1"/>
                </a:solidFill>
              </a:defRPr>
            </a:lvl1pPr>
          </a:lstStyle>
          <a:p>
            <a:fld id="{7028F740-287D-4AE9-B28C-8F2004D7E2F6}" type="datetimeFigureOut">
              <a:rPr lang="es-PE" smtClean="0"/>
              <a:t>11/01/2024</a:t>
            </a:fld>
            <a:endParaRPr lang="es-PE"/>
          </a:p>
        </p:txBody>
      </p:sp>
      <p:sp>
        <p:nvSpPr>
          <p:cNvPr id="5" name="Footer Placeholder 4"/>
          <p:cNvSpPr>
            <a:spLocks noGrp="1"/>
          </p:cNvSpPr>
          <p:nvPr>
            <p:ph type="ftr" sz="quarter" idx="3"/>
          </p:nvPr>
        </p:nvSpPr>
        <p:spPr>
          <a:xfrm>
            <a:off x="42471" y="6484168"/>
            <a:ext cx="6703874" cy="365125"/>
          </a:xfrm>
          <a:prstGeom prst="rect">
            <a:avLst/>
          </a:prstGeom>
        </p:spPr>
        <p:txBody>
          <a:bodyPr vert="horz" lIns="91440" tIns="45720" rIns="91440" bIns="45720" rtlCol="0" anchor="ctr"/>
          <a:lstStyle>
            <a:lvl1pPr algn="l">
              <a:defRPr sz="900">
                <a:solidFill>
                  <a:schemeClr val="bg1"/>
                </a:solidFill>
              </a:defRPr>
            </a:lvl1pPr>
          </a:lstStyle>
          <a:p>
            <a:endParaRPr lang="es-PE"/>
          </a:p>
        </p:txBody>
      </p:sp>
      <p:sp>
        <p:nvSpPr>
          <p:cNvPr id="6" name="Slide Number Placeholder 5"/>
          <p:cNvSpPr>
            <a:spLocks noGrp="1"/>
          </p:cNvSpPr>
          <p:nvPr>
            <p:ph type="sldNum" sz="quarter" idx="4"/>
          </p:nvPr>
        </p:nvSpPr>
        <p:spPr>
          <a:xfrm>
            <a:off x="10388989" y="6492875"/>
            <a:ext cx="683339" cy="365125"/>
          </a:xfrm>
          <a:prstGeom prst="rect">
            <a:avLst/>
          </a:prstGeom>
        </p:spPr>
        <p:txBody>
          <a:bodyPr vert="horz" lIns="91440" tIns="45720" rIns="91440" bIns="45720" rtlCol="0" anchor="ctr"/>
          <a:lstStyle>
            <a:lvl1pPr algn="ctr">
              <a:defRPr sz="900">
                <a:solidFill>
                  <a:schemeClr val="bg1"/>
                </a:solidFill>
              </a:defRPr>
            </a:lvl1pPr>
          </a:lstStyle>
          <a:p>
            <a:fld id="{9E825F49-7A5A-454C-BC3E-7866788D0430}" type="slidenum">
              <a:rPr lang="es-PE" smtClean="0"/>
              <a:t>‹Nº›</a:t>
            </a:fld>
            <a:endParaRPr lang="es-PE"/>
          </a:p>
        </p:txBody>
      </p:sp>
    </p:spTree>
    <p:extLst>
      <p:ext uri="{BB962C8B-B14F-4D97-AF65-F5344CB8AC3E}">
        <p14:creationId xmlns:p14="http://schemas.microsoft.com/office/powerpoint/2010/main" val="2763875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ctr"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7AAF75-7BA0-82E9-3DBC-0F34A3F1D0AC}"/>
              </a:ext>
            </a:extLst>
          </p:cNvPr>
          <p:cNvSpPr>
            <a:spLocks noGrp="1"/>
          </p:cNvSpPr>
          <p:nvPr>
            <p:ph type="ctrTitle"/>
          </p:nvPr>
        </p:nvSpPr>
        <p:spPr>
          <a:xfrm>
            <a:off x="1278745" y="4053754"/>
            <a:ext cx="9634510" cy="1361708"/>
          </a:xfrm>
        </p:spPr>
        <p:txBody>
          <a:bodyPr/>
          <a:lstStyle/>
          <a:p>
            <a:pPr defTabSz="0"/>
            <a:r>
              <a:rPr lang="es-PE" sz="5400" dirty="0"/>
              <a:t>Línea de Acción</a:t>
            </a:r>
            <a:br>
              <a:rPr lang="es-PE" sz="5400" dirty="0"/>
            </a:br>
            <a:r>
              <a:rPr lang="es-PE" sz="5400" dirty="0"/>
              <a:t>Tecnologías de Información</a:t>
            </a:r>
            <a:br>
              <a:rPr lang="es-PE" sz="5400" dirty="0"/>
            </a:br>
            <a:r>
              <a:rPr lang="es-PE" sz="5400" dirty="0"/>
              <a:t> </a:t>
            </a:r>
            <a:r>
              <a:rPr lang="es-PE" i="1" u="sng" dirty="0">
                <a:solidFill>
                  <a:srgbClr val="00B050"/>
                </a:solidFill>
              </a:rPr>
              <a:t>- </a:t>
            </a:r>
            <a:r>
              <a:rPr lang="es-PE" sz="2000" i="1" u="sng" dirty="0">
                <a:solidFill>
                  <a:srgbClr val="00B050"/>
                </a:solidFill>
                <a:latin typeface="Arial" panose="020B0604020202020204" pitchFamily="34" charset="0"/>
              </a:rPr>
              <a:t>Brindamos</a:t>
            </a:r>
            <a:r>
              <a:rPr lang="es-PE" sz="2000" i="1" u="sng" dirty="0">
                <a:solidFill>
                  <a:srgbClr val="00B050"/>
                </a:solidFill>
                <a:latin typeface="Arial" panose="020B0604020202020204" pitchFamily="34" charset="0"/>
                <a:ea typeface="Arial" panose="020B0604020202020204" pitchFamily="34" charset="0"/>
              </a:rPr>
              <a:t> herramientas </a:t>
            </a:r>
            <a:r>
              <a:rPr lang="es-PE" sz="1600" i="1" u="sng" dirty="0">
                <a:solidFill>
                  <a:srgbClr val="00B050"/>
                </a:solidFill>
                <a:latin typeface="Arial" panose="020B0604020202020204" pitchFamily="34" charset="0"/>
                <a:ea typeface="Arial" panose="020B0604020202020204" pitchFamily="34" charset="0"/>
              </a:rPr>
              <a:t>ORIGINALES</a:t>
            </a:r>
            <a:r>
              <a:rPr lang="es-PE" sz="2000" i="1" u="sng" dirty="0">
                <a:solidFill>
                  <a:srgbClr val="00B050"/>
                </a:solidFill>
                <a:latin typeface="Arial" panose="020B0604020202020204" pitchFamily="34" charset="0"/>
                <a:ea typeface="Arial" panose="020B0604020202020204" pitchFamily="34" charset="0"/>
              </a:rPr>
              <a:t> sólidas para el soporte de tus ideas </a:t>
            </a:r>
            <a:r>
              <a:rPr lang="es-PE" i="1" u="sng" dirty="0">
                <a:solidFill>
                  <a:srgbClr val="00B050"/>
                </a:solidFill>
              </a:rPr>
              <a:t>-</a:t>
            </a:r>
          </a:p>
        </p:txBody>
      </p:sp>
      <p:pic>
        <p:nvPicPr>
          <p:cNvPr id="5" name="Imagen 4">
            <a:extLst>
              <a:ext uri="{FF2B5EF4-FFF2-40B4-BE49-F238E27FC236}">
                <a16:creationId xmlns:a16="http://schemas.microsoft.com/office/drawing/2014/main" id="{A321EBA3-D292-2A8B-0DA0-F6109188086F}"/>
              </a:ext>
            </a:extLst>
          </p:cNvPr>
          <p:cNvPicPr>
            <a:picLocks noChangeAspect="1"/>
          </p:cNvPicPr>
          <p:nvPr/>
        </p:nvPicPr>
        <p:blipFill>
          <a:blip r:embed="rId2"/>
          <a:stretch>
            <a:fillRect/>
          </a:stretch>
        </p:blipFill>
        <p:spPr>
          <a:xfrm>
            <a:off x="0" y="5627328"/>
            <a:ext cx="3681402" cy="1230672"/>
          </a:xfrm>
          <a:prstGeom prst="rect">
            <a:avLst/>
          </a:prstGeom>
        </p:spPr>
      </p:pic>
    </p:spTree>
    <p:extLst>
      <p:ext uri="{BB962C8B-B14F-4D97-AF65-F5344CB8AC3E}">
        <p14:creationId xmlns:p14="http://schemas.microsoft.com/office/powerpoint/2010/main" val="4223298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texto 5">
            <a:extLst>
              <a:ext uri="{FF2B5EF4-FFF2-40B4-BE49-F238E27FC236}">
                <a16:creationId xmlns:a16="http://schemas.microsoft.com/office/drawing/2014/main" id="{E174C4D4-7C7E-1C70-F9E0-80698C95746F}"/>
              </a:ext>
            </a:extLst>
          </p:cNvPr>
          <p:cNvSpPr>
            <a:spLocks noGrp="1"/>
          </p:cNvSpPr>
          <p:nvPr>
            <p:ph type="body" sz="quarter" idx="13"/>
          </p:nvPr>
        </p:nvSpPr>
        <p:spPr>
          <a:xfrm>
            <a:off x="671805" y="2997879"/>
            <a:ext cx="10180924" cy="514248"/>
          </a:xfrm>
        </p:spPr>
        <p:txBody>
          <a:bodyPr/>
          <a:lstStyle/>
          <a:p>
            <a:r>
              <a:rPr lang="es-MX" sz="5400" dirty="0"/>
              <a:t>M</a:t>
            </a:r>
            <a:r>
              <a:rPr lang="es-PE" sz="5400" dirty="0" err="1"/>
              <a:t>uchas</a:t>
            </a:r>
            <a:r>
              <a:rPr lang="es-PE" sz="5400" dirty="0"/>
              <a:t> gracias por su tiempo</a:t>
            </a:r>
            <a:r>
              <a:rPr lang="es-PE" sz="5400" dirty="0">
                <a:solidFill>
                  <a:srgbClr val="00B050"/>
                </a:solidFill>
              </a:rPr>
              <a:t>!!!!</a:t>
            </a:r>
          </a:p>
        </p:txBody>
      </p:sp>
    </p:spTree>
    <p:extLst>
      <p:ext uri="{BB962C8B-B14F-4D97-AF65-F5344CB8AC3E}">
        <p14:creationId xmlns:p14="http://schemas.microsoft.com/office/powerpoint/2010/main" val="242115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ED15350B-A0C0-1701-1C2C-38D81F25EE2E}"/>
              </a:ext>
            </a:extLst>
          </p:cNvPr>
          <p:cNvSpPr>
            <a:spLocks noGrp="1"/>
          </p:cNvSpPr>
          <p:nvPr>
            <p:ph idx="1"/>
          </p:nvPr>
        </p:nvSpPr>
        <p:spPr>
          <a:xfrm>
            <a:off x="769633" y="5225290"/>
            <a:ext cx="9035027" cy="3789057"/>
          </a:xfrm>
        </p:spPr>
        <p:txBody>
          <a:bodyPr/>
          <a:lstStyle/>
          <a:p>
            <a:endParaRPr lang="es-PE" dirty="0"/>
          </a:p>
          <a:p>
            <a:pPr marL="0" indent="0">
              <a:buNone/>
            </a:pPr>
            <a:endParaRPr lang="es-PE" dirty="0"/>
          </a:p>
          <a:p>
            <a:pPr marL="0" indent="0">
              <a:buNone/>
            </a:pPr>
            <a:endParaRPr lang="es-PE" dirty="0"/>
          </a:p>
          <a:p>
            <a:endParaRPr lang="es-PE" dirty="0"/>
          </a:p>
        </p:txBody>
      </p:sp>
      <p:sp>
        <p:nvSpPr>
          <p:cNvPr id="3" name="Título 2">
            <a:extLst>
              <a:ext uri="{FF2B5EF4-FFF2-40B4-BE49-F238E27FC236}">
                <a16:creationId xmlns:a16="http://schemas.microsoft.com/office/drawing/2014/main" id="{57ACECE5-9043-41E2-AA66-7C7C630CD20B}"/>
              </a:ext>
            </a:extLst>
          </p:cNvPr>
          <p:cNvSpPr>
            <a:spLocks noGrp="1"/>
          </p:cNvSpPr>
          <p:nvPr>
            <p:ph type="ctrTitle"/>
          </p:nvPr>
        </p:nvSpPr>
        <p:spPr>
          <a:xfrm>
            <a:off x="85562" y="1042621"/>
            <a:ext cx="10804142" cy="1361708"/>
          </a:xfrm>
        </p:spPr>
        <p:txBody>
          <a:bodyPr/>
          <a:lstStyle/>
          <a:p>
            <a:r>
              <a:rPr lang="es-MX" dirty="0">
                <a:solidFill>
                  <a:srgbClr val="00B050"/>
                </a:solidFill>
              </a:rPr>
              <a:t>Tecnología de Software/RPA/BI/IA</a:t>
            </a:r>
            <a:endParaRPr lang="es-PE" dirty="0">
              <a:solidFill>
                <a:srgbClr val="00B050"/>
              </a:solidFill>
            </a:endParaRPr>
          </a:p>
        </p:txBody>
      </p:sp>
      <p:sp>
        <p:nvSpPr>
          <p:cNvPr id="4" name="Título 2">
            <a:extLst>
              <a:ext uri="{FF2B5EF4-FFF2-40B4-BE49-F238E27FC236}">
                <a16:creationId xmlns:a16="http://schemas.microsoft.com/office/drawing/2014/main" id="{40937C64-B972-9429-438C-C5EF49DE9C31}"/>
              </a:ext>
            </a:extLst>
          </p:cNvPr>
          <p:cNvSpPr txBox="1">
            <a:spLocks/>
          </p:cNvSpPr>
          <p:nvPr/>
        </p:nvSpPr>
        <p:spPr>
          <a:xfrm>
            <a:off x="1170607" y="0"/>
            <a:ext cx="8634053" cy="1361708"/>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s-MX" dirty="0"/>
            </a:br>
            <a:r>
              <a:rPr lang="es-MX" i="1" dirty="0">
                <a:solidFill>
                  <a:srgbClr val="00B050"/>
                </a:solidFill>
              </a:rPr>
              <a:t>¿Q</a:t>
            </a:r>
            <a:r>
              <a:rPr lang="es-PE" i="1" dirty="0" err="1">
                <a:solidFill>
                  <a:srgbClr val="00B050"/>
                </a:solidFill>
              </a:rPr>
              <a:t>ué</a:t>
            </a:r>
            <a:r>
              <a:rPr lang="es-PE" i="1" dirty="0">
                <a:solidFill>
                  <a:srgbClr val="00B050"/>
                </a:solidFill>
              </a:rPr>
              <a:t> te proponemos?</a:t>
            </a:r>
          </a:p>
        </p:txBody>
      </p:sp>
      <p:sp>
        <p:nvSpPr>
          <p:cNvPr id="5" name="Título 2">
            <a:extLst>
              <a:ext uri="{FF2B5EF4-FFF2-40B4-BE49-F238E27FC236}">
                <a16:creationId xmlns:a16="http://schemas.microsoft.com/office/drawing/2014/main" id="{5AFA490C-A3ED-8470-15E6-9A70C0F101F6}"/>
              </a:ext>
            </a:extLst>
          </p:cNvPr>
          <p:cNvSpPr txBox="1">
            <a:spLocks/>
          </p:cNvSpPr>
          <p:nvPr/>
        </p:nvSpPr>
        <p:spPr>
          <a:xfrm>
            <a:off x="883541" y="2723923"/>
            <a:ext cx="8634053" cy="2181772"/>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s-MX" dirty="0"/>
            </a:br>
            <a:endParaRPr lang="es-PE" dirty="0"/>
          </a:p>
        </p:txBody>
      </p:sp>
      <p:sp>
        <p:nvSpPr>
          <p:cNvPr id="7" name="CuadroTexto 6">
            <a:extLst>
              <a:ext uri="{FF2B5EF4-FFF2-40B4-BE49-F238E27FC236}">
                <a16:creationId xmlns:a16="http://schemas.microsoft.com/office/drawing/2014/main" id="{89D451CD-60D9-65B1-E591-132C7D1BB030}"/>
              </a:ext>
            </a:extLst>
          </p:cNvPr>
          <p:cNvSpPr txBox="1"/>
          <p:nvPr/>
        </p:nvSpPr>
        <p:spPr>
          <a:xfrm>
            <a:off x="208734" y="2751508"/>
            <a:ext cx="11464457" cy="2862322"/>
          </a:xfrm>
          <a:prstGeom prst="rect">
            <a:avLst/>
          </a:prstGeom>
          <a:noFill/>
        </p:spPr>
        <p:txBody>
          <a:bodyPr wrap="square">
            <a:spAutoFit/>
          </a:bodyPr>
          <a:lstStyle/>
          <a:p>
            <a:pPr algn="just"/>
            <a:r>
              <a:rPr lang="es-MX" sz="3600" b="1" dirty="0">
                <a:solidFill>
                  <a:schemeClr val="accent1"/>
                </a:solidFill>
                <a:latin typeface="+mj-lt"/>
              </a:rPr>
              <a:t>Ofrecemos un abanico integral de servicios que abarcan desde el desarrollo de aplicaciones, a medida, hasta la gestión eficiente de proyectos en áreas clave como la Automatización de Procesos Robóticos (RPA), Business </a:t>
            </a:r>
            <a:r>
              <a:rPr lang="es-MX" sz="3600" b="1" dirty="0" err="1">
                <a:solidFill>
                  <a:schemeClr val="accent1"/>
                </a:solidFill>
                <a:latin typeface="+mj-lt"/>
              </a:rPr>
              <a:t>Intelligence</a:t>
            </a:r>
            <a:r>
              <a:rPr lang="es-MX" sz="3600" b="1" dirty="0">
                <a:solidFill>
                  <a:schemeClr val="accent1"/>
                </a:solidFill>
                <a:latin typeface="+mj-lt"/>
              </a:rPr>
              <a:t> (BI), y la implementación de soluciones de Inteligencia Artificial (IA). </a:t>
            </a:r>
          </a:p>
        </p:txBody>
      </p:sp>
    </p:spTree>
    <p:extLst>
      <p:ext uri="{BB962C8B-B14F-4D97-AF65-F5344CB8AC3E}">
        <p14:creationId xmlns:p14="http://schemas.microsoft.com/office/powerpoint/2010/main" val="768668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ED15350B-A0C0-1701-1C2C-38D81F25EE2E}"/>
              </a:ext>
            </a:extLst>
          </p:cNvPr>
          <p:cNvSpPr>
            <a:spLocks noGrp="1"/>
          </p:cNvSpPr>
          <p:nvPr>
            <p:ph idx="1"/>
          </p:nvPr>
        </p:nvSpPr>
        <p:spPr>
          <a:xfrm>
            <a:off x="769633" y="5225290"/>
            <a:ext cx="9035027" cy="3789057"/>
          </a:xfrm>
        </p:spPr>
        <p:txBody>
          <a:bodyPr/>
          <a:lstStyle/>
          <a:p>
            <a:endParaRPr lang="es-PE" dirty="0"/>
          </a:p>
          <a:p>
            <a:pPr marL="0" indent="0">
              <a:buNone/>
            </a:pPr>
            <a:endParaRPr lang="es-PE" dirty="0"/>
          </a:p>
          <a:p>
            <a:pPr marL="0" indent="0">
              <a:buNone/>
            </a:pPr>
            <a:endParaRPr lang="es-PE" dirty="0"/>
          </a:p>
          <a:p>
            <a:endParaRPr lang="es-PE" dirty="0"/>
          </a:p>
        </p:txBody>
      </p:sp>
      <p:sp>
        <p:nvSpPr>
          <p:cNvPr id="4" name="Título 2">
            <a:extLst>
              <a:ext uri="{FF2B5EF4-FFF2-40B4-BE49-F238E27FC236}">
                <a16:creationId xmlns:a16="http://schemas.microsoft.com/office/drawing/2014/main" id="{40937C64-B972-9429-438C-C5EF49DE9C31}"/>
              </a:ext>
            </a:extLst>
          </p:cNvPr>
          <p:cNvSpPr txBox="1">
            <a:spLocks/>
          </p:cNvSpPr>
          <p:nvPr/>
        </p:nvSpPr>
        <p:spPr>
          <a:xfrm>
            <a:off x="309160" y="357970"/>
            <a:ext cx="8634053" cy="1361708"/>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s-MX" dirty="0"/>
            </a:br>
            <a:r>
              <a:rPr lang="es-MX" i="1" dirty="0">
                <a:solidFill>
                  <a:srgbClr val="00B050"/>
                </a:solidFill>
              </a:rPr>
              <a:t>Este es el detalle de nuestros servicios </a:t>
            </a:r>
            <a:endParaRPr lang="es-PE" i="1" dirty="0">
              <a:solidFill>
                <a:srgbClr val="00B050"/>
              </a:solidFill>
            </a:endParaRPr>
          </a:p>
        </p:txBody>
      </p:sp>
      <p:sp>
        <p:nvSpPr>
          <p:cNvPr id="5" name="Título 2">
            <a:extLst>
              <a:ext uri="{FF2B5EF4-FFF2-40B4-BE49-F238E27FC236}">
                <a16:creationId xmlns:a16="http://schemas.microsoft.com/office/drawing/2014/main" id="{5AFA490C-A3ED-8470-15E6-9A70C0F101F6}"/>
              </a:ext>
            </a:extLst>
          </p:cNvPr>
          <p:cNvSpPr txBox="1">
            <a:spLocks/>
          </p:cNvSpPr>
          <p:nvPr/>
        </p:nvSpPr>
        <p:spPr>
          <a:xfrm>
            <a:off x="377703" y="3927198"/>
            <a:ext cx="10676161" cy="2181772"/>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MX" sz="2800" dirty="0">
                <a:solidFill>
                  <a:srgbClr val="00B050"/>
                </a:solidFill>
              </a:rPr>
              <a:t>1.   Gestión de Proyectos en RPA (Automatización de Procesos Robóticos):</a:t>
            </a:r>
          </a:p>
          <a:p>
            <a:pPr algn="just"/>
            <a:r>
              <a:rPr lang="es-MX" sz="2800" dirty="0"/>
              <a:t>Desde la identificación de procesos hasta la implementación y el mantenimiento continuo, ofrecemos un enfoque integral para maximizar los beneficios de la RPA.</a:t>
            </a:r>
          </a:p>
          <a:p>
            <a:pPr algn="just"/>
            <a:r>
              <a:rPr lang="es-MX" sz="2800" dirty="0"/>
              <a:t>Optimizamos tus operaciones con nuestra experiencia en la gestión de proyectos de RPA. Implementamos soluciones de automatización de procesos robóticos que reducen la carga de trabajo manual, aumentan la eficiencia y permiten a su empresa centrarse en actividades estratégicas. </a:t>
            </a:r>
            <a:br>
              <a:rPr lang="es-MX" sz="2800" dirty="0"/>
            </a:br>
            <a:endParaRPr lang="es-PE" sz="2800" dirty="0"/>
          </a:p>
        </p:txBody>
      </p:sp>
    </p:spTree>
    <p:extLst>
      <p:ext uri="{BB962C8B-B14F-4D97-AF65-F5344CB8AC3E}">
        <p14:creationId xmlns:p14="http://schemas.microsoft.com/office/powerpoint/2010/main" val="3553804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ED15350B-A0C0-1701-1C2C-38D81F25EE2E}"/>
              </a:ext>
            </a:extLst>
          </p:cNvPr>
          <p:cNvSpPr>
            <a:spLocks noGrp="1"/>
          </p:cNvSpPr>
          <p:nvPr>
            <p:ph idx="1"/>
          </p:nvPr>
        </p:nvSpPr>
        <p:spPr>
          <a:xfrm>
            <a:off x="769633" y="5225290"/>
            <a:ext cx="9035027" cy="3789057"/>
          </a:xfrm>
        </p:spPr>
        <p:txBody>
          <a:bodyPr/>
          <a:lstStyle/>
          <a:p>
            <a:endParaRPr lang="es-PE" dirty="0"/>
          </a:p>
          <a:p>
            <a:pPr marL="0" indent="0">
              <a:buNone/>
            </a:pPr>
            <a:endParaRPr lang="es-PE" dirty="0"/>
          </a:p>
          <a:p>
            <a:pPr marL="0" indent="0">
              <a:buNone/>
            </a:pPr>
            <a:endParaRPr lang="es-PE" dirty="0"/>
          </a:p>
          <a:p>
            <a:endParaRPr lang="es-PE" dirty="0"/>
          </a:p>
        </p:txBody>
      </p:sp>
      <p:sp>
        <p:nvSpPr>
          <p:cNvPr id="4" name="Título 2">
            <a:extLst>
              <a:ext uri="{FF2B5EF4-FFF2-40B4-BE49-F238E27FC236}">
                <a16:creationId xmlns:a16="http://schemas.microsoft.com/office/drawing/2014/main" id="{40937C64-B972-9429-438C-C5EF49DE9C31}"/>
              </a:ext>
            </a:extLst>
          </p:cNvPr>
          <p:cNvSpPr txBox="1">
            <a:spLocks/>
          </p:cNvSpPr>
          <p:nvPr/>
        </p:nvSpPr>
        <p:spPr>
          <a:xfrm>
            <a:off x="309160" y="357970"/>
            <a:ext cx="8634053" cy="1361708"/>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s-MX" dirty="0"/>
            </a:br>
            <a:r>
              <a:rPr lang="es-MX" i="1" dirty="0">
                <a:solidFill>
                  <a:srgbClr val="00B050"/>
                </a:solidFill>
              </a:rPr>
              <a:t>Este es el detalle de nuestros servicios </a:t>
            </a:r>
            <a:endParaRPr lang="es-PE" i="1" dirty="0">
              <a:solidFill>
                <a:srgbClr val="00B050"/>
              </a:solidFill>
            </a:endParaRPr>
          </a:p>
        </p:txBody>
      </p:sp>
      <p:sp>
        <p:nvSpPr>
          <p:cNvPr id="5" name="Título 2">
            <a:extLst>
              <a:ext uri="{FF2B5EF4-FFF2-40B4-BE49-F238E27FC236}">
                <a16:creationId xmlns:a16="http://schemas.microsoft.com/office/drawing/2014/main" id="{5AFA490C-A3ED-8470-15E6-9A70C0F101F6}"/>
              </a:ext>
            </a:extLst>
          </p:cNvPr>
          <p:cNvSpPr txBox="1">
            <a:spLocks/>
          </p:cNvSpPr>
          <p:nvPr/>
        </p:nvSpPr>
        <p:spPr>
          <a:xfrm>
            <a:off x="377703" y="3927198"/>
            <a:ext cx="10676161" cy="2181772"/>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MX" sz="2800" dirty="0">
                <a:solidFill>
                  <a:srgbClr val="00B050"/>
                </a:solidFill>
              </a:rPr>
              <a:t>2. Business </a:t>
            </a:r>
            <a:r>
              <a:rPr lang="es-MX" sz="2800" dirty="0" err="1">
                <a:solidFill>
                  <a:srgbClr val="00B050"/>
                </a:solidFill>
              </a:rPr>
              <a:t>Intelligence</a:t>
            </a:r>
            <a:r>
              <a:rPr lang="es-MX" sz="2800" dirty="0">
                <a:solidFill>
                  <a:srgbClr val="00B050"/>
                </a:solidFill>
              </a:rPr>
              <a:t> (BI):</a:t>
            </a:r>
          </a:p>
          <a:p>
            <a:pPr algn="just"/>
            <a:r>
              <a:rPr lang="es-MX" sz="2800" dirty="0"/>
              <a:t>Desbloquee el potencial de sus datos con nuestro servicio de Business </a:t>
            </a:r>
            <a:r>
              <a:rPr lang="es-MX" sz="2800" dirty="0" err="1"/>
              <a:t>Intelligence</a:t>
            </a:r>
            <a:r>
              <a:rPr lang="es-MX" sz="2800" dirty="0"/>
              <a:t>. Utilizamos las últimas herramientas y tecnologías para transformar datos en información valiosa, proporcionando análisis detallados y visualizaciones intuitivas. Desde la implementación de soluciones BI hasta la capacitación del personal, le ayudamos a tomar decisiones informadas que impulsen el crecimiento empresarial.</a:t>
            </a:r>
          </a:p>
          <a:p>
            <a:pPr algn="just"/>
            <a:r>
              <a:rPr lang="es-MX" sz="2800" dirty="0"/>
              <a:t> </a:t>
            </a:r>
            <a:br>
              <a:rPr lang="es-MX" sz="2800" dirty="0"/>
            </a:br>
            <a:endParaRPr lang="es-PE" sz="2800" dirty="0"/>
          </a:p>
        </p:txBody>
      </p:sp>
    </p:spTree>
    <p:extLst>
      <p:ext uri="{BB962C8B-B14F-4D97-AF65-F5344CB8AC3E}">
        <p14:creationId xmlns:p14="http://schemas.microsoft.com/office/powerpoint/2010/main" val="416263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ED15350B-A0C0-1701-1C2C-38D81F25EE2E}"/>
              </a:ext>
            </a:extLst>
          </p:cNvPr>
          <p:cNvSpPr>
            <a:spLocks noGrp="1"/>
          </p:cNvSpPr>
          <p:nvPr>
            <p:ph idx="1"/>
          </p:nvPr>
        </p:nvSpPr>
        <p:spPr>
          <a:xfrm>
            <a:off x="769633" y="5225290"/>
            <a:ext cx="9035027" cy="3789057"/>
          </a:xfrm>
        </p:spPr>
        <p:txBody>
          <a:bodyPr/>
          <a:lstStyle/>
          <a:p>
            <a:endParaRPr lang="es-PE" dirty="0"/>
          </a:p>
          <a:p>
            <a:pPr marL="0" indent="0">
              <a:buNone/>
            </a:pPr>
            <a:endParaRPr lang="es-PE" dirty="0"/>
          </a:p>
          <a:p>
            <a:pPr marL="0" indent="0">
              <a:buNone/>
            </a:pPr>
            <a:endParaRPr lang="es-PE" dirty="0"/>
          </a:p>
          <a:p>
            <a:endParaRPr lang="es-PE" dirty="0"/>
          </a:p>
        </p:txBody>
      </p:sp>
      <p:sp>
        <p:nvSpPr>
          <p:cNvPr id="4" name="Título 2">
            <a:extLst>
              <a:ext uri="{FF2B5EF4-FFF2-40B4-BE49-F238E27FC236}">
                <a16:creationId xmlns:a16="http://schemas.microsoft.com/office/drawing/2014/main" id="{40937C64-B972-9429-438C-C5EF49DE9C31}"/>
              </a:ext>
            </a:extLst>
          </p:cNvPr>
          <p:cNvSpPr txBox="1">
            <a:spLocks/>
          </p:cNvSpPr>
          <p:nvPr/>
        </p:nvSpPr>
        <p:spPr>
          <a:xfrm>
            <a:off x="309160" y="357970"/>
            <a:ext cx="8634053" cy="1361708"/>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s-MX" dirty="0"/>
            </a:br>
            <a:r>
              <a:rPr lang="es-MX" i="1" dirty="0">
                <a:solidFill>
                  <a:srgbClr val="00B050"/>
                </a:solidFill>
              </a:rPr>
              <a:t>Este es el detalle de nuestros servicios </a:t>
            </a:r>
            <a:endParaRPr lang="es-PE" i="1" dirty="0">
              <a:solidFill>
                <a:srgbClr val="00B050"/>
              </a:solidFill>
            </a:endParaRPr>
          </a:p>
        </p:txBody>
      </p:sp>
      <p:sp>
        <p:nvSpPr>
          <p:cNvPr id="5" name="Título 2">
            <a:extLst>
              <a:ext uri="{FF2B5EF4-FFF2-40B4-BE49-F238E27FC236}">
                <a16:creationId xmlns:a16="http://schemas.microsoft.com/office/drawing/2014/main" id="{5AFA490C-A3ED-8470-15E6-9A70C0F101F6}"/>
              </a:ext>
            </a:extLst>
          </p:cNvPr>
          <p:cNvSpPr txBox="1">
            <a:spLocks/>
          </p:cNvSpPr>
          <p:nvPr/>
        </p:nvSpPr>
        <p:spPr>
          <a:xfrm>
            <a:off x="377703" y="3927198"/>
            <a:ext cx="10676161" cy="2181772"/>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MX" sz="2800" dirty="0">
                <a:solidFill>
                  <a:srgbClr val="00B050"/>
                </a:solidFill>
              </a:rPr>
              <a:t>3. Servicios de QA (Aseguramiento de la Calidad):</a:t>
            </a:r>
          </a:p>
          <a:p>
            <a:pPr algn="just"/>
            <a:r>
              <a:rPr lang="es-MX" sz="2800" dirty="0"/>
              <a:t>Garantice la calidad y fiabilidad de sus aplicaciones con nuestros servicios de Aseguramiento de la Calidad. Realizamos pruebas exhaustivas para identificar y corregir posibles problemas, asegurando que sus productos cumplan con los más altos estándares de calidad. Desde pruebas de funcionalidad hasta pruebas de rendimiento, estamos comprometidos con la entrega de software robusto y confiable.</a:t>
            </a:r>
          </a:p>
          <a:p>
            <a:pPr algn="just"/>
            <a:br>
              <a:rPr lang="es-MX" sz="2800" dirty="0"/>
            </a:br>
            <a:endParaRPr lang="es-PE" sz="2800" dirty="0"/>
          </a:p>
        </p:txBody>
      </p:sp>
    </p:spTree>
    <p:extLst>
      <p:ext uri="{BB962C8B-B14F-4D97-AF65-F5344CB8AC3E}">
        <p14:creationId xmlns:p14="http://schemas.microsoft.com/office/powerpoint/2010/main" val="146311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ED15350B-A0C0-1701-1C2C-38D81F25EE2E}"/>
              </a:ext>
            </a:extLst>
          </p:cNvPr>
          <p:cNvSpPr>
            <a:spLocks noGrp="1"/>
          </p:cNvSpPr>
          <p:nvPr>
            <p:ph idx="1"/>
          </p:nvPr>
        </p:nvSpPr>
        <p:spPr>
          <a:xfrm>
            <a:off x="769633" y="5225290"/>
            <a:ext cx="9035027" cy="3789057"/>
          </a:xfrm>
        </p:spPr>
        <p:txBody>
          <a:bodyPr/>
          <a:lstStyle/>
          <a:p>
            <a:endParaRPr lang="es-PE" dirty="0"/>
          </a:p>
          <a:p>
            <a:pPr marL="0" indent="0">
              <a:buNone/>
            </a:pPr>
            <a:endParaRPr lang="es-PE" dirty="0"/>
          </a:p>
          <a:p>
            <a:pPr marL="0" indent="0">
              <a:buNone/>
            </a:pPr>
            <a:endParaRPr lang="es-PE" dirty="0"/>
          </a:p>
          <a:p>
            <a:endParaRPr lang="es-PE" dirty="0"/>
          </a:p>
        </p:txBody>
      </p:sp>
      <p:sp>
        <p:nvSpPr>
          <p:cNvPr id="4" name="Título 2">
            <a:extLst>
              <a:ext uri="{FF2B5EF4-FFF2-40B4-BE49-F238E27FC236}">
                <a16:creationId xmlns:a16="http://schemas.microsoft.com/office/drawing/2014/main" id="{40937C64-B972-9429-438C-C5EF49DE9C31}"/>
              </a:ext>
            </a:extLst>
          </p:cNvPr>
          <p:cNvSpPr txBox="1">
            <a:spLocks/>
          </p:cNvSpPr>
          <p:nvPr/>
        </p:nvSpPr>
        <p:spPr>
          <a:xfrm>
            <a:off x="309160" y="357970"/>
            <a:ext cx="8634053" cy="1361708"/>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s-MX" dirty="0"/>
            </a:br>
            <a:r>
              <a:rPr lang="es-MX" i="1" dirty="0">
                <a:solidFill>
                  <a:srgbClr val="00B050"/>
                </a:solidFill>
              </a:rPr>
              <a:t>Este es el detalle de nuestros servicios </a:t>
            </a:r>
            <a:endParaRPr lang="es-PE" i="1" dirty="0">
              <a:solidFill>
                <a:srgbClr val="00B050"/>
              </a:solidFill>
            </a:endParaRPr>
          </a:p>
        </p:txBody>
      </p:sp>
      <p:sp>
        <p:nvSpPr>
          <p:cNvPr id="5" name="Título 2">
            <a:extLst>
              <a:ext uri="{FF2B5EF4-FFF2-40B4-BE49-F238E27FC236}">
                <a16:creationId xmlns:a16="http://schemas.microsoft.com/office/drawing/2014/main" id="{5AFA490C-A3ED-8470-15E6-9A70C0F101F6}"/>
              </a:ext>
            </a:extLst>
          </p:cNvPr>
          <p:cNvSpPr txBox="1">
            <a:spLocks/>
          </p:cNvSpPr>
          <p:nvPr/>
        </p:nvSpPr>
        <p:spPr>
          <a:xfrm>
            <a:off x="406886" y="4228756"/>
            <a:ext cx="10676161" cy="2181772"/>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MX" sz="2800" dirty="0">
                <a:solidFill>
                  <a:srgbClr val="00B050"/>
                </a:solidFill>
              </a:rPr>
              <a:t>4. Desarrollo de Aplicaciones:</a:t>
            </a:r>
          </a:p>
          <a:p>
            <a:pPr algn="just"/>
            <a:r>
              <a:rPr lang="es-MX" sz="2800" dirty="0"/>
              <a:t>Sobresalimos en el ámbito del desarrollo de aplicaciones, ofreciendo soluciones personalizadas que impulsan la innovación y mejoran la eficiencia operativa. Desde aplicaciones móviles hasta sistemas empresariales, nuestro experimentado equipo de desarrolladores trabaja en estrecha colaboración con los clientes para transformar ideas en soluciones robustas y escalables, adaptadas a sus necesidades específicas.</a:t>
            </a:r>
          </a:p>
          <a:p>
            <a:pPr algn="just"/>
            <a:endParaRPr lang="es-MX" sz="2800" dirty="0"/>
          </a:p>
          <a:p>
            <a:pPr algn="just"/>
            <a:br>
              <a:rPr lang="es-MX" sz="2800" dirty="0"/>
            </a:br>
            <a:endParaRPr lang="es-PE" sz="2800" dirty="0"/>
          </a:p>
        </p:txBody>
      </p:sp>
    </p:spTree>
    <p:extLst>
      <p:ext uri="{BB962C8B-B14F-4D97-AF65-F5344CB8AC3E}">
        <p14:creationId xmlns:p14="http://schemas.microsoft.com/office/powerpoint/2010/main" val="3413380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ED15350B-A0C0-1701-1C2C-38D81F25EE2E}"/>
              </a:ext>
            </a:extLst>
          </p:cNvPr>
          <p:cNvSpPr>
            <a:spLocks noGrp="1"/>
          </p:cNvSpPr>
          <p:nvPr>
            <p:ph idx="1"/>
          </p:nvPr>
        </p:nvSpPr>
        <p:spPr>
          <a:xfrm>
            <a:off x="769633" y="5225290"/>
            <a:ext cx="9035027" cy="3789057"/>
          </a:xfrm>
        </p:spPr>
        <p:txBody>
          <a:bodyPr/>
          <a:lstStyle/>
          <a:p>
            <a:endParaRPr lang="es-PE" dirty="0"/>
          </a:p>
          <a:p>
            <a:pPr marL="0" indent="0">
              <a:buNone/>
            </a:pPr>
            <a:endParaRPr lang="es-PE" dirty="0"/>
          </a:p>
          <a:p>
            <a:pPr marL="0" indent="0">
              <a:buNone/>
            </a:pPr>
            <a:endParaRPr lang="es-PE" dirty="0"/>
          </a:p>
          <a:p>
            <a:endParaRPr lang="es-PE" dirty="0"/>
          </a:p>
        </p:txBody>
      </p:sp>
      <p:sp>
        <p:nvSpPr>
          <p:cNvPr id="4" name="Título 2">
            <a:extLst>
              <a:ext uri="{FF2B5EF4-FFF2-40B4-BE49-F238E27FC236}">
                <a16:creationId xmlns:a16="http://schemas.microsoft.com/office/drawing/2014/main" id="{40937C64-B972-9429-438C-C5EF49DE9C31}"/>
              </a:ext>
            </a:extLst>
          </p:cNvPr>
          <p:cNvSpPr txBox="1">
            <a:spLocks/>
          </p:cNvSpPr>
          <p:nvPr/>
        </p:nvSpPr>
        <p:spPr>
          <a:xfrm>
            <a:off x="309160" y="357970"/>
            <a:ext cx="8634053" cy="1361708"/>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s-MX" dirty="0"/>
            </a:br>
            <a:r>
              <a:rPr lang="es-MX" i="1" dirty="0">
                <a:solidFill>
                  <a:srgbClr val="00B050"/>
                </a:solidFill>
              </a:rPr>
              <a:t>Este es el detalle de nuestros servicios </a:t>
            </a:r>
            <a:endParaRPr lang="es-PE" i="1" dirty="0">
              <a:solidFill>
                <a:srgbClr val="00B050"/>
              </a:solidFill>
            </a:endParaRPr>
          </a:p>
        </p:txBody>
      </p:sp>
      <p:sp>
        <p:nvSpPr>
          <p:cNvPr id="5" name="Título 2">
            <a:extLst>
              <a:ext uri="{FF2B5EF4-FFF2-40B4-BE49-F238E27FC236}">
                <a16:creationId xmlns:a16="http://schemas.microsoft.com/office/drawing/2014/main" id="{5AFA490C-A3ED-8470-15E6-9A70C0F101F6}"/>
              </a:ext>
            </a:extLst>
          </p:cNvPr>
          <p:cNvSpPr txBox="1">
            <a:spLocks/>
          </p:cNvSpPr>
          <p:nvPr/>
        </p:nvSpPr>
        <p:spPr>
          <a:xfrm>
            <a:off x="445796" y="5138323"/>
            <a:ext cx="10676161" cy="2181772"/>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MX" sz="2800" dirty="0">
                <a:solidFill>
                  <a:srgbClr val="00B050"/>
                </a:solidFill>
              </a:rPr>
              <a:t>5. Outsourcing de Personal:</a:t>
            </a:r>
          </a:p>
          <a:p>
            <a:pPr algn="just"/>
            <a:r>
              <a:rPr lang="es-MX" sz="2800" dirty="0"/>
              <a:t>Optimice su equipo con nuestro servicio de Outsourcing de Personal. Proporcionamos profesionales altamente calificados en el ámbito de las tecnologías de la información, adaptándonos a sus necesidades específicas de recursos. Ya sea que necesite desarrolladores, analistas o especialistas en RPA, ofrecemos soluciones flexibles y personalizadas para fortalecer su equipo y alcanzar sus objetivos comerciales.</a:t>
            </a:r>
          </a:p>
          <a:p>
            <a:pPr algn="just"/>
            <a:endParaRPr lang="es-MX" sz="2800" dirty="0">
              <a:solidFill>
                <a:srgbClr val="00B050"/>
              </a:solidFill>
            </a:endParaRPr>
          </a:p>
          <a:p>
            <a:pPr algn="just"/>
            <a:endParaRPr lang="es-MX" sz="2800" dirty="0">
              <a:solidFill>
                <a:srgbClr val="00B050"/>
              </a:solidFill>
            </a:endParaRPr>
          </a:p>
          <a:p>
            <a:pPr algn="just"/>
            <a:endParaRPr lang="es-MX" sz="2800" dirty="0"/>
          </a:p>
          <a:p>
            <a:pPr algn="just"/>
            <a:br>
              <a:rPr lang="es-MX" sz="2800" dirty="0"/>
            </a:br>
            <a:endParaRPr lang="es-PE" sz="2800" dirty="0"/>
          </a:p>
        </p:txBody>
      </p:sp>
    </p:spTree>
    <p:extLst>
      <p:ext uri="{BB962C8B-B14F-4D97-AF65-F5344CB8AC3E}">
        <p14:creationId xmlns:p14="http://schemas.microsoft.com/office/powerpoint/2010/main" val="133221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ED15350B-A0C0-1701-1C2C-38D81F25EE2E}"/>
              </a:ext>
            </a:extLst>
          </p:cNvPr>
          <p:cNvSpPr>
            <a:spLocks noGrp="1"/>
          </p:cNvSpPr>
          <p:nvPr>
            <p:ph idx="1"/>
          </p:nvPr>
        </p:nvSpPr>
        <p:spPr>
          <a:xfrm>
            <a:off x="769633" y="5225290"/>
            <a:ext cx="9035027" cy="3789057"/>
          </a:xfrm>
        </p:spPr>
        <p:txBody>
          <a:bodyPr/>
          <a:lstStyle/>
          <a:p>
            <a:endParaRPr lang="es-PE" dirty="0"/>
          </a:p>
          <a:p>
            <a:pPr marL="0" indent="0">
              <a:buNone/>
            </a:pPr>
            <a:endParaRPr lang="es-PE" dirty="0"/>
          </a:p>
          <a:p>
            <a:pPr marL="0" indent="0">
              <a:buNone/>
            </a:pPr>
            <a:endParaRPr lang="es-PE" dirty="0"/>
          </a:p>
          <a:p>
            <a:endParaRPr lang="es-PE" dirty="0"/>
          </a:p>
        </p:txBody>
      </p:sp>
      <p:sp>
        <p:nvSpPr>
          <p:cNvPr id="4" name="Título 2">
            <a:extLst>
              <a:ext uri="{FF2B5EF4-FFF2-40B4-BE49-F238E27FC236}">
                <a16:creationId xmlns:a16="http://schemas.microsoft.com/office/drawing/2014/main" id="{40937C64-B972-9429-438C-C5EF49DE9C31}"/>
              </a:ext>
            </a:extLst>
          </p:cNvPr>
          <p:cNvSpPr txBox="1">
            <a:spLocks/>
          </p:cNvSpPr>
          <p:nvPr/>
        </p:nvSpPr>
        <p:spPr>
          <a:xfrm>
            <a:off x="309160" y="357970"/>
            <a:ext cx="8634053" cy="1361708"/>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s-MX" dirty="0"/>
            </a:br>
            <a:r>
              <a:rPr lang="es-MX" i="1" dirty="0">
                <a:solidFill>
                  <a:srgbClr val="00B050"/>
                </a:solidFill>
              </a:rPr>
              <a:t>Este es el detalle de nuestros servicios </a:t>
            </a:r>
            <a:endParaRPr lang="es-PE" i="1" dirty="0">
              <a:solidFill>
                <a:srgbClr val="00B050"/>
              </a:solidFill>
            </a:endParaRPr>
          </a:p>
        </p:txBody>
      </p:sp>
      <p:sp>
        <p:nvSpPr>
          <p:cNvPr id="5" name="Título 2">
            <a:extLst>
              <a:ext uri="{FF2B5EF4-FFF2-40B4-BE49-F238E27FC236}">
                <a16:creationId xmlns:a16="http://schemas.microsoft.com/office/drawing/2014/main" id="{5AFA490C-A3ED-8470-15E6-9A70C0F101F6}"/>
              </a:ext>
            </a:extLst>
          </p:cNvPr>
          <p:cNvSpPr txBox="1">
            <a:spLocks/>
          </p:cNvSpPr>
          <p:nvPr/>
        </p:nvSpPr>
        <p:spPr>
          <a:xfrm>
            <a:off x="445796" y="5138323"/>
            <a:ext cx="10676161" cy="2181772"/>
          </a:xfrm>
          <a:prstGeom prst="rect">
            <a:avLst/>
          </a:prstGeom>
        </p:spPr>
        <p:txBody>
          <a:bodyPr vert="horz" lIns="91440" tIns="45720" rIns="91440" bIns="45720" rtlCol="0" anchor="b">
            <a:noAutofit/>
          </a:bodyPr>
          <a:lstStyle>
            <a:lvl1pPr algn="ctr" defTabSz="457200" rtl="0" eaLnBrk="1" latinLnBrk="0" hangingPunct="1">
              <a:spcBef>
                <a:spcPct val="0"/>
              </a:spcBef>
              <a:buNone/>
              <a:defRPr sz="40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MX" sz="2800" dirty="0">
                <a:solidFill>
                  <a:srgbClr val="00B050"/>
                </a:solidFill>
              </a:rPr>
              <a:t>6. Inteligencia Artificial (IA):</a:t>
            </a:r>
          </a:p>
          <a:p>
            <a:pPr algn="just"/>
            <a:r>
              <a:rPr lang="es-MX" sz="2800" dirty="0"/>
              <a:t>Integre el poder de la inteligencia artificial a su empresa con nuestros servicios especializados. Desde el aprendizaje automático hasta el procesamiento del lenguaje natural, diseñamos e implementamos soluciones de IA que mejoran la toma de decisiones y optimizan procesos. Colabore con nosotros para integrar tecnologías de vanguardia que impulsen la innovación y la eficiencia en su organización.</a:t>
            </a:r>
          </a:p>
          <a:p>
            <a:pPr algn="just"/>
            <a:endParaRPr lang="es-MX" sz="2800" dirty="0">
              <a:solidFill>
                <a:srgbClr val="00B050"/>
              </a:solidFill>
            </a:endParaRPr>
          </a:p>
          <a:p>
            <a:pPr algn="just"/>
            <a:endParaRPr lang="es-MX" sz="2800" dirty="0">
              <a:solidFill>
                <a:srgbClr val="00B050"/>
              </a:solidFill>
            </a:endParaRPr>
          </a:p>
          <a:p>
            <a:pPr algn="just"/>
            <a:endParaRPr lang="es-MX" sz="2800" dirty="0"/>
          </a:p>
          <a:p>
            <a:pPr algn="just"/>
            <a:br>
              <a:rPr lang="es-MX" sz="2800" dirty="0"/>
            </a:br>
            <a:endParaRPr lang="es-PE" sz="2800" dirty="0"/>
          </a:p>
        </p:txBody>
      </p:sp>
    </p:spTree>
    <p:extLst>
      <p:ext uri="{BB962C8B-B14F-4D97-AF65-F5344CB8AC3E}">
        <p14:creationId xmlns:p14="http://schemas.microsoft.com/office/powerpoint/2010/main" val="117335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4E6F2CC-B3E6-A2EE-40B6-B2E5499A1FD0}"/>
              </a:ext>
            </a:extLst>
          </p:cNvPr>
          <p:cNvPicPr>
            <a:picLocks noChangeAspect="1"/>
          </p:cNvPicPr>
          <p:nvPr/>
        </p:nvPicPr>
        <p:blipFill>
          <a:blip r:embed="rId2"/>
          <a:stretch>
            <a:fillRect/>
          </a:stretch>
        </p:blipFill>
        <p:spPr>
          <a:xfrm>
            <a:off x="204963" y="878597"/>
            <a:ext cx="8820727" cy="3537527"/>
          </a:xfrm>
          <a:prstGeom prst="rect">
            <a:avLst/>
          </a:prstGeom>
        </p:spPr>
      </p:pic>
      <p:pic>
        <p:nvPicPr>
          <p:cNvPr id="6" name="Imagen 5">
            <a:extLst>
              <a:ext uri="{FF2B5EF4-FFF2-40B4-BE49-F238E27FC236}">
                <a16:creationId xmlns:a16="http://schemas.microsoft.com/office/drawing/2014/main" id="{150FA685-55D5-0D77-CB76-FA19416ED812}"/>
              </a:ext>
            </a:extLst>
          </p:cNvPr>
          <p:cNvPicPr>
            <a:picLocks noChangeAspect="1"/>
          </p:cNvPicPr>
          <p:nvPr/>
        </p:nvPicPr>
        <p:blipFill>
          <a:blip r:embed="rId3"/>
          <a:stretch>
            <a:fillRect/>
          </a:stretch>
        </p:blipFill>
        <p:spPr>
          <a:xfrm>
            <a:off x="5939454" y="4770688"/>
            <a:ext cx="5319795" cy="1778378"/>
          </a:xfrm>
          <a:prstGeom prst="rect">
            <a:avLst/>
          </a:prstGeom>
        </p:spPr>
      </p:pic>
    </p:spTree>
    <p:extLst>
      <p:ext uri="{BB962C8B-B14F-4D97-AF65-F5344CB8AC3E}">
        <p14:creationId xmlns:p14="http://schemas.microsoft.com/office/powerpoint/2010/main" val="2357968828"/>
      </p:ext>
    </p:extLst>
  </p:cSld>
  <p:clrMapOvr>
    <a:masterClrMapping/>
  </p:clrMapOvr>
</p:sld>
</file>

<file path=ppt/theme/theme1.xml><?xml version="1.0" encoding="utf-8"?>
<a:theme xmlns:a="http://schemas.openxmlformats.org/drawingml/2006/main" name="Faceta">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ombra extrema">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aluabi Plantilla.potx" id="{1EDC9248-ADB5-417E-B06C-5BF68593805D}" vid="{D7E3CAF0-75C2-44BD-A28C-DE49A5A1D55C}"/>
    </a:ext>
  </a:extLst>
</a:theme>
</file>

<file path=docProps/app.xml><?xml version="1.0" encoding="utf-8"?>
<Properties xmlns="http://schemas.openxmlformats.org/officeDocument/2006/extended-properties" xmlns:vt="http://schemas.openxmlformats.org/officeDocument/2006/docPropsVTypes">
  <Template>Caluabi Plantilla 16 9</Template>
  <TotalTime>156</TotalTime>
  <Words>562</Words>
  <Application>Microsoft Office PowerPoint</Application>
  <PresentationFormat>Panorámica</PresentationFormat>
  <Paragraphs>51</Paragraphs>
  <Slides>10</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10</vt:i4>
      </vt:variant>
    </vt:vector>
  </HeadingPairs>
  <TitlesOfParts>
    <vt:vector size="16" baseType="lpstr">
      <vt:lpstr>Arial</vt:lpstr>
      <vt:lpstr>Calibri Light</vt:lpstr>
      <vt:lpstr>Constantia</vt:lpstr>
      <vt:lpstr>Wingdings 3</vt:lpstr>
      <vt:lpstr>Faceta</vt:lpstr>
      <vt:lpstr>CorelDRAW Essentials</vt:lpstr>
      <vt:lpstr>Línea de Acción Tecnologías de Información  - Brindamos herramientas ORIGINALES sólidas para el soporte de tus ideas -</vt:lpstr>
      <vt:lpstr>Tecnología de Software/RPA/BI/IA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dc:title>
  <dc:creator>Daniel Núñez</dc:creator>
  <cp:lastModifiedBy>lía cdlp</cp:lastModifiedBy>
  <cp:revision>17</cp:revision>
  <dcterms:created xsi:type="dcterms:W3CDTF">2024-01-11T16:02:31Z</dcterms:created>
  <dcterms:modified xsi:type="dcterms:W3CDTF">2024-01-11T23:37:44Z</dcterms:modified>
</cp:coreProperties>
</file>